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8" r:id="rId2"/>
    <p:sldId id="257" r:id="rId3"/>
    <p:sldId id="259" r:id="rId4"/>
    <p:sldId id="260" r:id="rId5"/>
    <p:sldId id="261" r:id="rId6"/>
    <p:sldId id="25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mbles, Dominic" userId="cb2171b8-a292-47bb-b5ae-dfa71bb01e77" providerId="ADAL" clId="{933DD9CB-B003-4BD6-BD08-D89E943544EC}"/>
    <pc:docChg chg="modSld">
      <pc:chgData name="Rumbles, Dominic" userId="cb2171b8-a292-47bb-b5ae-dfa71bb01e77" providerId="ADAL" clId="{933DD9CB-B003-4BD6-BD08-D89E943544EC}" dt="2021-10-19T18:03:13.591" v="15"/>
      <pc:docMkLst>
        <pc:docMk/>
      </pc:docMkLst>
      <pc:sldChg chg="modSp mod">
        <pc:chgData name="Rumbles, Dominic" userId="cb2171b8-a292-47bb-b5ae-dfa71bb01e77" providerId="ADAL" clId="{933DD9CB-B003-4BD6-BD08-D89E943544EC}" dt="2021-10-19T18:03:13.591" v="15"/>
        <pc:sldMkLst>
          <pc:docMk/>
          <pc:sldMk cId="3541344351" sldId="257"/>
        </pc:sldMkLst>
        <pc:spChg chg="mod">
          <ac:chgData name="Rumbles, Dominic" userId="cb2171b8-a292-47bb-b5ae-dfa71bb01e77" providerId="ADAL" clId="{933DD9CB-B003-4BD6-BD08-D89E943544EC}" dt="2021-10-19T18:03:13.591" v="15"/>
          <ac:spMkLst>
            <pc:docMk/>
            <pc:sldMk cId="3541344351" sldId="257"/>
            <ac:spMk id="3" creationId="{01AE34B8-57A8-477E-BF74-047C16BA86A8}"/>
          </ac:spMkLst>
        </pc:spChg>
      </pc:sldChg>
      <pc:sldChg chg="modSp mod">
        <pc:chgData name="Rumbles, Dominic" userId="cb2171b8-a292-47bb-b5ae-dfa71bb01e77" providerId="ADAL" clId="{933DD9CB-B003-4BD6-BD08-D89E943544EC}" dt="2021-10-19T18:00:15.705" v="0" actId="20577"/>
        <pc:sldMkLst>
          <pc:docMk/>
          <pc:sldMk cId="2221512398" sldId="258"/>
        </pc:sldMkLst>
        <pc:spChg chg="mod">
          <ac:chgData name="Rumbles, Dominic" userId="cb2171b8-a292-47bb-b5ae-dfa71bb01e77" providerId="ADAL" clId="{933DD9CB-B003-4BD6-BD08-D89E943544EC}" dt="2021-10-19T18:00:15.705" v="0" actId="20577"/>
          <ac:spMkLst>
            <pc:docMk/>
            <pc:sldMk cId="2221512398" sldId="258"/>
            <ac:spMk id="2" creationId="{DE172FF7-7522-48A2-A99F-782A3D10898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188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67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498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0445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046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3488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89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429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60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35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28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469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6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29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076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619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62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B867145-C31F-434A-B5E6-B471D6D13DF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DF2A4DC-6C57-43B3-AC86-50D45743D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04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72FF7-7522-48A2-A99F-782A3D1089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Sandymount dodder wheelers </a:t>
            </a:r>
            <a:br>
              <a:rPr lang="en-US" dirty="0"/>
            </a:br>
            <a:r>
              <a:rPr lang="en-US" dirty="0"/>
              <a:t>2021 AGM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4505CB-70B4-4A2A-8ABE-43195B467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51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5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191D-7DF3-435E-9581-E5BC25BE7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5" y="762126"/>
            <a:ext cx="11131421" cy="958107"/>
          </a:xfrm>
        </p:spPr>
        <p:txBody>
          <a:bodyPr>
            <a:noAutofit/>
          </a:bodyPr>
          <a:lstStyle/>
          <a:p>
            <a:pPr algn="ctr"/>
            <a:br>
              <a:rPr lang="en-US" sz="4800" b="1" dirty="0">
                <a:solidFill>
                  <a:srgbClr val="0070C0"/>
                </a:solidFill>
              </a:rPr>
            </a:br>
            <a:r>
              <a:rPr lang="en-US" sz="4000" b="1" dirty="0">
                <a:solidFill>
                  <a:srgbClr val="0070C0"/>
                </a:solidFill>
              </a:rPr>
              <a:t>Sandymount Dodder Wheelers 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4000" b="1" dirty="0">
                <a:solidFill>
                  <a:srgbClr val="0070C0"/>
                </a:solidFill>
              </a:rPr>
              <a:t>2021 AGM</a:t>
            </a:r>
            <a:endParaRPr lang="en-GB" sz="40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AE34B8-57A8-477E-BF74-047C16BA8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335" y="2411122"/>
            <a:ext cx="6117771" cy="340593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4400" b="1" dirty="0">
                <a:solidFill>
                  <a:srgbClr val="0070C0"/>
                </a:solidFill>
              </a:rPr>
              <a:t>Agenda</a:t>
            </a:r>
          </a:p>
          <a:p>
            <a:pPr marL="457200" indent="-457200" algn="l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Welcome from the President Gerard </a:t>
            </a:r>
            <a:r>
              <a:rPr lang="en-US" b="1" dirty="0" err="1">
                <a:solidFill>
                  <a:srgbClr val="0070C0"/>
                </a:solidFill>
              </a:rPr>
              <a:t>Cahillane</a:t>
            </a:r>
            <a:r>
              <a:rPr lang="en-US" b="1">
                <a:solidFill>
                  <a:srgbClr val="0070C0"/>
                </a:solidFill>
              </a:rPr>
              <a:t> and </a:t>
            </a:r>
            <a:r>
              <a:rPr lang="en-US" b="1" dirty="0">
                <a:solidFill>
                  <a:srgbClr val="0070C0"/>
                </a:solidFill>
              </a:rPr>
              <a:t>Chairperson Thomas Davy</a:t>
            </a:r>
          </a:p>
          <a:p>
            <a:pPr marL="457200" indent="-457200" algn="l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Minutes of last AGM</a:t>
            </a:r>
          </a:p>
          <a:p>
            <a:pPr marL="457200" indent="-457200" algn="l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Matters Arising	</a:t>
            </a:r>
          </a:p>
          <a:p>
            <a:pPr marL="457200" indent="-457200" algn="l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Season 2021 report by Chairperson Thomas Davy</a:t>
            </a:r>
          </a:p>
          <a:p>
            <a:pPr marL="457200" indent="-457200" algn="l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Report on 2021 Accounts by Treasurer Lisa Fagan </a:t>
            </a:r>
          </a:p>
          <a:p>
            <a:pPr marL="457200" indent="-457200" algn="l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Proposed </a:t>
            </a:r>
            <a:r>
              <a:rPr lang="en-US" b="1" dirty="0" err="1">
                <a:solidFill>
                  <a:srgbClr val="0070C0"/>
                </a:solidFill>
              </a:rPr>
              <a:t>programme</a:t>
            </a:r>
            <a:r>
              <a:rPr lang="en-US" b="1" dirty="0">
                <a:solidFill>
                  <a:srgbClr val="0070C0"/>
                </a:solidFill>
              </a:rPr>
              <a:t> for 2022 by President Gerard </a:t>
            </a:r>
            <a:r>
              <a:rPr lang="en-US" b="1" dirty="0" err="1">
                <a:solidFill>
                  <a:srgbClr val="0070C0"/>
                </a:solidFill>
              </a:rPr>
              <a:t>Cahillane</a:t>
            </a:r>
            <a:r>
              <a:rPr lang="en-US" b="1" dirty="0">
                <a:solidFill>
                  <a:srgbClr val="0070C0"/>
                </a:solidFill>
              </a:rPr>
              <a:t> 	 </a:t>
            </a:r>
          </a:p>
          <a:p>
            <a:pPr marL="457200" indent="-457200" algn="l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Subscription fee for next season	</a:t>
            </a:r>
          </a:p>
          <a:p>
            <a:pPr marL="457200" indent="-457200" algn="l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Election of officers for next season</a:t>
            </a:r>
          </a:p>
          <a:p>
            <a:pPr marL="457200" indent="-457200" algn="l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Any other business</a:t>
            </a:r>
          </a:p>
          <a:p>
            <a:pPr algn="l"/>
            <a:endParaRPr lang="en-US" dirty="0"/>
          </a:p>
          <a:p>
            <a:pPr algn="l"/>
            <a:endParaRPr lang="en-GB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BF3B7A9-7CFF-4DAC-B4E0-0D04925AA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6678" y="23931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572200-019E-4B95-AFED-2202894E4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963" y="3721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0594500-D6E9-44DB-B651-FADDF78681AC}"/>
              </a:ext>
            </a:extLst>
          </p:cNvPr>
          <p:cNvSpPr txBox="1">
            <a:spLocks/>
          </p:cNvSpPr>
          <p:nvPr/>
        </p:nvSpPr>
        <p:spPr>
          <a:xfrm>
            <a:off x="6988629" y="2509224"/>
            <a:ext cx="4896693" cy="340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442CFDE-9C7E-4DC7-AD5D-3C75E218BBE6}"/>
              </a:ext>
            </a:extLst>
          </p:cNvPr>
          <p:cNvSpPr txBox="1">
            <a:spLocks/>
          </p:cNvSpPr>
          <p:nvPr/>
        </p:nvSpPr>
        <p:spPr>
          <a:xfrm>
            <a:off x="6380908" y="2375223"/>
            <a:ext cx="5245036" cy="34059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</a:rPr>
              <a:t>Housekeeping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0070C0"/>
                </a:solidFill>
              </a:rPr>
              <a:t>Please ensure your device has your name 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0070C0"/>
                </a:solidFill>
              </a:rPr>
              <a:t>Please remain on mute unless asking a question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0070C0"/>
                </a:solidFill>
              </a:rPr>
              <a:t>Please raise your virtual hand to ask a question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0070C0"/>
                </a:solidFill>
              </a:rPr>
              <a:t>The AGM is being recorded for minuting &amp; sharing with members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344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C13F0-EDE3-447F-AC0D-06B2BEC3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2021 season report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6C369-2ED3-4E8D-BF2B-28012C70C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318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5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191D-7DF3-435E-9581-E5BC25BE7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5" y="347091"/>
            <a:ext cx="11131421" cy="958107"/>
          </a:xfrm>
        </p:spPr>
        <p:txBody>
          <a:bodyPr>
            <a:noAutofit/>
          </a:bodyPr>
          <a:lstStyle/>
          <a:p>
            <a:pPr algn="ctr"/>
            <a:br>
              <a:rPr lang="en-US" sz="4800" b="1" dirty="0">
                <a:solidFill>
                  <a:srgbClr val="0070C0"/>
                </a:solidFill>
              </a:rPr>
            </a:br>
            <a:r>
              <a:rPr lang="en-US" sz="4800" b="1" dirty="0">
                <a:solidFill>
                  <a:srgbClr val="0070C0"/>
                </a:solidFill>
              </a:rPr>
              <a:t>2021 season report</a:t>
            </a:r>
            <a:endParaRPr lang="en-GB" sz="4000" b="1" dirty="0">
              <a:solidFill>
                <a:srgbClr val="0070C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BF3B7A9-7CFF-4DAC-B4E0-0D04925AA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6678" y="23931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572200-019E-4B95-AFED-2202894E4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963" y="3721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0594500-D6E9-44DB-B651-FADDF78681AC}"/>
              </a:ext>
            </a:extLst>
          </p:cNvPr>
          <p:cNvSpPr txBox="1">
            <a:spLocks/>
          </p:cNvSpPr>
          <p:nvPr/>
        </p:nvSpPr>
        <p:spPr>
          <a:xfrm>
            <a:off x="6988629" y="2509224"/>
            <a:ext cx="4896693" cy="340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52F6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2400" b="0" i="0" u="none" strike="noStrike" kern="1200" cap="all" spc="200" normalizeH="0" baseline="0" noProof="0" dirty="0">
              <a:ln>
                <a:noFill/>
              </a:ln>
              <a:solidFill>
                <a:srgbClr val="76DBF4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52F6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GB" sz="2400" b="0" i="0" u="none" strike="noStrike" kern="1200" cap="all" spc="200" normalizeH="0" baseline="0" noProof="0" dirty="0">
              <a:ln>
                <a:noFill/>
              </a:ln>
              <a:solidFill>
                <a:srgbClr val="76DBF4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F81D91-3486-4FD1-B355-C26906DD6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068" y="1414048"/>
            <a:ext cx="1971951" cy="2519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BE739-B660-4A27-98E7-C5922F6BC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80" y="1414048"/>
            <a:ext cx="1910443" cy="25472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304C1-1C3B-4DEB-B84E-30F96632E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673" y="1414048"/>
            <a:ext cx="3679372" cy="25065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638F1E-FAB2-4FA6-81E0-B28D7469E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35" y="4183519"/>
            <a:ext cx="3029420" cy="2272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D78E9B-B141-4A5C-A787-0E4AC68B0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081" y="4164734"/>
            <a:ext cx="3128233" cy="23461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9A1A4C-C8B2-4B40-BE88-1D1ACB8A8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957" y="1388438"/>
            <a:ext cx="3324970" cy="25225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6AF3F3-C63A-48C2-9FEB-24759C351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7911" y="4164734"/>
            <a:ext cx="3128233" cy="23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45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5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191D-7DF3-435E-9581-E5BC25BE7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5" y="347091"/>
            <a:ext cx="11131421" cy="958107"/>
          </a:xfrm>
        </p:spPr>
        <p:txBody>
          <a:bodyPr>
            <a:noAutofit/>
          </a:bodyPr>
          <a:lstStyle/>
          <a:p>
            <a:pPr algn="ctr"/>
            <a:br>
              <a:rPr lang="en-US" sz="4800" b="1" dirty="0">
                <a:solidFill>
                  <a:srgbClr val="0070C0"/>
                </a:solidFill>
              </a:rPr>
            </a:br>
            <a:r>
              <a:rPr lang="en-US" sz="4800" b="1" dirty="0">
                <a:solidFill>
                  <a:srgbClr val="0070C0"/>
                </a:solidFill>
              </a:rPr>
              <a:t>2021 season report</a:t>
            </a:r>
            <a:endParaRPr lang="en-GB" sz="4000" b="1" dirty="0">
              <a:solidFill>
                <a:srgbClr val="0070C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BF3B7A9-7CFF-4DAC-B4E0-0D04925AA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6678" y="23931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572200-019E-4B95-AFED-2202894E4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963" y="3721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0594500-D6E9-44DB-B651-FADDF78681AC}"/>
              </a:ext>
            </a:extLst>
          </p:cNvPr>
          <p:cNvSpPr txBox="1">
            <a:spLocks/>
          </p:cNvSpPr>
          <p:nvPr/>
        </p:nvSpPr>
        <p:spPr>
          <a:xfrm>
            <a:off x="6988629" y="2509224"/>
            <a:ext cx="4896693" cy="340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52F6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2400" b="0" i="0" u="none" strike="noStrike" kern="1200" cap="all" spc="200" normalizeH="0" baseline="0" noProof="0" dirty="0">
              <a:ln>
                <a:noFill/>
              </a:ln>
              <a:solidFill>
                <a:srgbClr val="76DBF4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52F6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GB" sz="2400" b="0" i="0" u="none" strike="noStrike" kern="1200" cap="all" spc="200" normalizeH="0" baseline="0" noProof="0" dirty="0">
              <a:ln>
                <a:noFill/>
              </a:ln>
              <a:solidFill>
                <a:srgbClr val="76DBF4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7D2F38-918F-44F3-AA75-2D9184E5D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3" y="1385370"/>
            <a:ext cx="2884391" cy="2163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DD33E9-CB51-4F33-8B35-6B10FE569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75" y="3853543"/>
            <a:ext cx="3645086" cy="2733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94189D-3ED3-434D-84EA-5BAE418FA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" y="3853544"/>
            <a:ext cx="2040792" cy="2721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51104-24EC-4B96-AD03-B6E4283A9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549" y="3853543"/>
            <a:ext cx="2040793" cy="2721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C00F46-EF4C-4DA8-9871-6FC00AF4A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803" y="1397722"/>
            <a:ext cx="2797207" cy="2097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AE2625-D6D1-4779-BF96-96083DD22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9589" y="1397261"/>
            <a:ext cx="2797209" cy="20979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94F573-C68A-491D-9346-290180B32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884" y="1362783"/>
            <a:ext cx="3263425" cy="21323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84D344-F5C6-48B9-91A0-E4EF5D4A3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5029" y="3853542"/>
            <a:ext cx="3647467" cy="273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3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5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91300-BE96-4295-96A9-100468182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318" y="273277"/>
            <a:ext cx="9144000" cy="698048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Sandymount Dodder Wheelers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841F9-4648-4C24-A772-71707EDC6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318" y="1061159"/>
            <a:ext cx="9144000" cy="377505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Report on 2021 Accounts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C942A-14D6-41F4-ABA7-0E2114CA4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811" y="1359042"/>
            <a:ext cx="4351507" cy="53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7199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132</Words>
  <Application>Microsoft Office PowerPoint</Application>
  <PresentationFormat>Widescreen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Slice</vt:lpstr>
      <vt:lpstr>Sandymount dodder wheelers  2021 AGM </vt:lpstr>
      <vt:lpstr> Sandymount Dodder Wheelers  2021 AGM</vt:lpstr>
      <vt:lpstr>2021 season report</vt:lpstr>
      <vt:lpstr> 2021 season report</vt:lpstr>
      <vt:lpstr> 2021 season report</vt:lpstr>
      <vt:lpstr>Sandymount Dodder Wheelers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Sandymount Dodder Wheelers</dc:title>
  <dc:creator>Lisa</dc:creator>
  <cp:lastModifiedBy>Rumbles, Dominic</cp:lastModifiedBy>
  <cp:revision>5</cp:revision>
  <dcterms:created xsi:type="dcterms:W3CDTF">2021-10-18T19:48:16Z</dcterms:created>
  <dcterms:modified xsi:type="dcterms:W3CDTF">2021-10-19T18:03:15Z</dcterms:modified>
</cp:coreProperties>
</file>